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EB9BC-B0BA-4F83-96A1-79C0A258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74B1E6-C7FD-43E4-8BCE-8C2A9970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AF353-69A0-4842-9004-5450D72F97B5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C2FA2F-0F1C-4269-ADF5-3B04B0CB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925355-3084-4CD7-AE76-CC659453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B84F9-0524-4907-A504-83D03C1DC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89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20061A-950C-40BF-994E-83CD11A9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06EF59-1827-4C43-8383-63D126829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AAB16-C418-4724-91EE-10BD7B077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AF353-69A0-4842-9004-5450D72F97B5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02F06C-6D8A-450A-8521-DD38E6682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1018CA-572A-47F9-BE87-BD373FD86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B84F9-0524-4907-A504-83D03C1DC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67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4A4C80-BBB4-4D71-AF57-58122A22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/**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 * @author  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张立江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*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@param email zhanglijiang@aliyun.com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 */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华文中宋" pitchFamily="2" charset="-122"/>
                <a:ea typeface="华文中宋" pitchFamily="2" charset="-122"/>
              </a:rPr>
              <a:t>public class </a:t>
            </a:r>
            <a:r>
              <a:rPr lang="zh-CN" altLang="en-US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第</a:t>
            </a:r>
            <a:r>
              <a:rPr lang="en-US" altLang="zh-CN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0x02</a:t>
            </a:r>
            <a:r>
              <a:rPr lang="zh-CN" altLang="en-US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讲 网络攻击</a:t>
            </a:r>
            <a:r>
              <a:rPr lang="en-US" altLang="zh-CN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(I)—</a:t>
            </a:r>
            <a:br>
              <a:rPr lang="en-US" altLang="zh-CN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</a:br>
            <a:r>
              <a:rPr lang="en-US" altLang="zh-CN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             </a:t>
            </a:r>
            <a:r>
              <a:rPr lang="zh-CN" altLang="en-US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黑客攻击流程 </a:t>
            </a:r>
            <a:r>
              <a:rPr lang="en-US" altLang="zh-CN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&amp; </a:t>
            </a:r>
            <a:r>
              <a:rPr lang="zh-CN" altLang="en-US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渗透测试</a:t>
            </a:r>
            <a:br>
              <a:rPr lang="en-US" altLang="zh-CN" sz="32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</a:b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华文中宋" pitchFamily="2" charset="-122"/>
                <a:ea typeface="华文中宋" pitchFamily="2" charset="-122"/>
              </a:rPr>
              <a:t>extends </a:t>
            </a:r>
            <a:r>
              <a:rPr lang="en-US" altLang="zh-CN" sz="36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3600">
                <a:latin typeface="隶书" pitchFamily="49" charset="-122"/>
                <a:ea typeface="隶书" pitchFamily="49" charset="-122"/>
              </a:rPr>
              <a:t>网 络 安 全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华文中宋" pitchFamily="2" charset="-122"/>
                <a:ea typeface="华文中宋" pitchFamily="2" charset="-122"/>
              </a:rPr>
              <a:t>{ }</a:t>
            </a:r>
            <a:endParaRPr lang="en-US" altLang="zh-CN" sz="2400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95C38F-198C-4572-8D11-13E08DF808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6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0D8E26-BC74-4D68-9BE5-D7C2F58A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6A29DB-68A3-4EA4-9DC2-82AE751DE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3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4CEA14-D9C6-4C12-9DA9-FC802DF2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957C93-4FD7-43A8-B85F-9A6EB98DA6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0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5FEEAF-A030-4519-B4EF-508AB2E2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B29B43-8FB4-4CC0-B6E8-D66E6732B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3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86A711-2E13-41B3-88A3-D677B85A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5FEFAA-AF10-47F4-9279-6D5A02C298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38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55EA46-9522-45B5-B2B7-F6744AEE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1C2008-ED55-480A-B748-843DA2F145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1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B8BF7A-A3DD-44D4-8298-06DF6E05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Google Hacking/</a:t>
            </a:r>
            <a:r>
              <a:rPr lang="zh-CN" altLang="en-US">
                <a:solidFill>
                  <a:srgbClr val="FF0000"/>
                </a:solidFill>
              </a:rPr>
              <a:t>搜索引擎</a:t>
            </a:r>
            <a:r>
              <a:rPr lang="en-US" altLang="zh-CN">
                <a:solidFill>
                  <a:srgbClr val="FF0000"/>
                </a:solidFill>
              </a:rPr>
              <a:t>hacking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0C52EE-5C3B-4B49-85DB-9FDB859A22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85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8C712A-208F-45A8-A5C7-4A937341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Google Hacking/</a:t>
            </a:r>
            <a:r>
              <a:rPr lang="zh-CN" altLang="en-US">
                <a:solidFill>
                  <a:srgbClr val="FF0000"/>
                </a:solidFill>
              </a:rPr>
              <a:t>搜索引擎</a:t>
            </a:r>
            <a:r>
              <a:rPr lang="en-US" altLang="zh-CN">
                <a:solidFill>
                  <a:srgbClr val="FF0000"/>
                </a:solidFill>
              </a:rPr>
              <a:t>hacking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FB688-2737-4CC9-8D43-B3FE65D3F1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49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C5314B-6DBD-42E6-A7A7-C20E585F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Google Hacking/</a:t>
            </a:r>
            <a:r>
              <a:rPr lang="zh-CN" altLang="en-US">
                <a:solidFill>
                  <a:srgbClr val="FF0000"/>
                </a:solidFill>
              </a:rPr>
              <a:t>搜索引擎</a:t>
            </a:r>
            <a:r>
              <a:rPr lang="en-US" altLang="zh-CN">
                <a:solidFill>
                  <a:srgbClr val="FF0000"/>
                </a:solidFill>
              </a:rPr>
              <a:t>hacking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87596B-39EC-4D36-B917-24A5EC99A9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D49DFA-C775-4138-B684-61E5BC30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Google Hacking/</a:t>
            </a:r>
            <a:r>
              <a:rPr lang="zh-CN" altLang="en-US">
                <a:solidFill>
                  <a:srgbClr val="FF0000"/>
                </a:solidFill>
              </a:rPr>
              <a:t>搜索引擎</a:t>
            </a:r>
            <a:r>
              <a:rPr lang="en-US" altLang="zh-CN">
                <a:solidFill>
                  <a:srgbClr val="FF0000"/>
                </a:solidFill>
              </a:rPr>
              <a:t>hacking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C749D1-D9DD-400B-BDDD-DA6CF0F6B7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9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C5F5CC-3140-458A-8D61-66C268E1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Google Hacking/</a:t>
            </a:r>
            <a:r>
              <a:rPr lang="zh-CN" altLang="en-US">
                <a:solidFill>
                  <a:srgbClr val="FF0000"/>
                </a:solidFill>
              </a:rPr>
              <a:t>搜索引擎</a:t>
            </a:r>
            <a:r>
              <a:rPr lang="en-US" altLang="zh-CN">
                <a:solidFill>
                  <a:srgbClr val="FF0000"/>
                </a:solidFill>
              </a:rPr>
              <a:t>hacking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E8180E-78C8-4395-99BD-4E9EB06ED7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8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FAC764-983C-4CBB-9D39-47230166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A278CC-1571-413B-96E0-91A38EDFC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20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2463B0-07F8-4C0C-8D12-9B2B737F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B372EB-18CB-477D-AD76-3F6F213FA1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6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473A09-6AD7-496F-924B-C1BE4706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B9A26D-991B-4838-926F-FFE74CEEB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1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1BC7AC-EA25-4A2E-A94E-23554191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D60A4C-597F-42D8-A92F-CFDCB3B214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16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559F13-12BF-460F-8FB5-89FBD931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F3E292-B69A-4297-A764-EE02EA26A2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04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BAB434-A257-41D5-9E07-DDBFB2D8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8796EE-C362-434C-BCFC-4195EA893B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8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575E5E-5482-48BF-9EC0-19D09A69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D4DDD-5E0D-4904-8892-E491E59E4A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2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AA5445-EC06-4E41-91CE-345C8754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D6CF2A-2250-4AEC-A5FE-16832E23D5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37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8034E1-8504-4BD8-8517-1E811E70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D0C44E-97CA-4B1B-A464-96090BD27A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24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F72F5A-38EB-4996-B299-EFED7635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990F8A-4C8E-46D7-90D1-073820BBAF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17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96A289-B61D-4500-9605-CAF6D3A7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95C8ED-B2BC-4D68-98EA-1AFDD213D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7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AAB159-5151-4A39-880A-85281851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249E90-DA65-4C1A-BF9D-A2DC3FCD29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93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BE1EAA-F12B-42E3-BEE3-84418803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9976BA-E946-4FDA-B052-6722E89CD3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E5E8CB-F3A7-479F-895D-A82A524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6812B7-8556-4234-80FB-FF43D19FE5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32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D9E6CD-F66C-4E77-8B41-B2D762CE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9E7914-FB1A-48F2-979E-861BC8A662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38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4211E4-370D-43B0-9407-11FAA14D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CAB29B-1655-4740-A71B-000B48741D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74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2D35A2-4E23-4E6F-A9A8-2BB597E1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扫描（</a:t>
            </a:r>
            <a:r>
              <a:rPr lang="en-US" altLang="zh-CN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ch3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）</a:t>
            </a:r>
            <a:endParaRPr lang="zh-CN" altLang="en-US" b="0" dirty="0">
              <a:solidFill>
                <a:schemeClr val="tx1">
                  <a:lumMod val="10000"/>
                  <a:lumOff val="90000"/>
                </a:schemeClr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64C99A-5C10-41FC-9242-E933E353F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08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AAA519-70C9-4767-800C-57AC57A4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扫描（</a:t>
            </a:r>
            <a:r>
              <a:rPr lang="en-US" altLang="zh-CN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ch3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E31B4-576E-4F67-A728-AAE4D07087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72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6EAD27-C9F6-4568-A5B5-E6FAA2BF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C584E0-2420-4B06-8341-64063B60E6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31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2BB96D-B9FD-4720-8810-BE95B24C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查点（</a:t>
            </a:r>
            <a:r>
              <a:rPr lang="en-US" altLang="zh-CN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ch3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）</a:t>
            </a:r>
            <a:endParaRPr lang="zh-CN" altLang="en-US" b="0" dirty="0">
              <a:solidFill>
                <a:schemeClr val="tx1">
                  <a:lumMod val="10000"/>
                  <a:lumOff val="90000"/>
                </a:schemeClr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34CCAD-B6EA-4B12-92F9-A9910DACFE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05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2DFA73-B913-491C-8CC1-7AC3916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4313BC-0814-45A4-978B-72C9657895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03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1AC17C-EAEC-4B87-8F0F-08F68F6E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攻击的实施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62434F-6136-4BCB-B63F-B8EDFF4AFA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7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2109C4-1E32-48B4-B200-15FD2F71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C78B59-17BE-4D13-800B-474A7D403F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03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AF9593-6FE0-45BB-AE56-3F7AE9EC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利用系统实现缺陷</a:t>
            </a:r>
            <a:r>
              <a:rPr lang="en-US" altLang="zh-CN"/>
              <a:t>-</a:t>
            </a:r>
            <a:r>
              <a:rPr lang="zh-CN" altLang="en-US"/>
              <a:t>本地输入法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6EAB4E-AAB8-4E12-9646-9B07C54CF9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2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2B3093-6CDA-4BA3-AA0F-A419904B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利用应用实现缺陷</a:t>
            </a:r>
            <a:r>
              <a:rPr lang="en-US" altLang="zh-CN"/>
              <a:t>-unicode</a:t>
            </a:r>
            <a:r>
              <a:rPr lang="zh-CN" altLang="en-US"/>
              <a:t>解码漏洞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D85EC5-2DD0-4B41-AD74-BC97454C64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2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CD4B2C-40F7-4A1D-AD00-6CF8C082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Unicode</a:t>
            </a:r>
            <a:r>
              <a:rPr lang="zh-CN" altLang="en-US"/>
              <a:t>解码漏洞演示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1F6366-F5AA-4298-98C1-C505B8FDBC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4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010820-C704-4A98-963F-4228D05B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攻击的善后阶段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72F015-0708-4C7C-8F15-41D6B50FEB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1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B743E1-C6AC-4F1D-BE02-ECFD14E7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攻击的善后阶段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5B2016-EC23-4315-B7D3-8E1EFB3F04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85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C9BF85-03C5-4EF3-8C3D-097FC1C7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4DD012-C8AE-47B4-8E7A-318B77A1F9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9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4A2069-923B-404A-B0FA-3007ED76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渗透测试技术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DE1B86-270C-4133-B4BD-24D7FE9860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45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D7F8D4-9179-4F6E-9D5F-1D3B89C0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渗透测试技术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48E93A-F5ED-45E0-8BE6-879BA0C7A7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83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5460C0-C59E-4BB8-BACE-4AC370F7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渗透测试流程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29317A-3C23-40E3-BED6-5B508FF898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3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3FA503-F339-43C4-9373-01E52DFE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渗透测试框架</a:t>
            </a:r>
            <a:r>
              <a:rPr lang="en-US" altLang="zh-CN"/>
              <a:t>--Metasploit(MSF)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C2B256-09C8-4885-BF52-D945B7B288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4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72B37C-F1EA-4D6E-B5E9-4D1A890D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endParaRPr lang="en-US" altLang="zh-CN" b="0" dirty="0">
              <a:solidFill>
                <a:srgbClr val="FFFF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B27FBA-6864-42CE-84D1-F32A14F36D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8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2D3203-6F09-403A-B806-FA0471C8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Metasploit</a:t>
            </a:r>
            <a:r>
              <a:rPr lang="zh-CN" altLang="en-US"/>
              <a:t>体系框架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ECA5BC-9A39-4FAB-9670-8B40D61A36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28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C346BF-047F-4AA0-981F-0F747061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Metasploit</a:t>
            </a:r>
            <a:r>
              <a:rPr lang="zh-CN" altLang="en-US"/>
              <a:t>实战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593C2B-9A34-4BEB-9887-1C1B67C1F4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1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6656A2-743C-49D8-B917-0ACBBF54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Metasploit</a:t>
            </a:r>
            <a:r>
              <a:rPr lang="zh-CN" altLang="en-US"/>
              <a:t>使用实例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29DD40-FF50-4F95-818C-79BED7ADBF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71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89A99A-608F-469D-BC89-9B975B5C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Metasploit</a:t>
            </a:r>
            <a:r>
              <a:rPr lang="zh-CN" altLang="en-US"/>
              <a:t>实战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143574-4DE9-4558-A7AD-A93D86A15F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10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F4B5B1-9AB5-42FA-B859-7BB6E0B2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Metasploit</a:t>
            </a:r>
            <a:r>
              <a:rPr lang="zh-CN" altLang="en-US"/>
              <a:t>实战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1B1449-3314-4A8E-8F0A-330681331B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4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C84F16-49FD-402A-9823-2325A4FF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Metasploit</a:t>
            </a:r>
            <a:r>
              <a:rPr lang="zh-CN" altLang="en-US"/>
              <a:t>实战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52AA15-203A-48C3-B1CD-9FE457883B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19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0F8DA2-1BEE-4590-B980-A209C03A5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Metasploit</a:t>
            </a:r>
            <a:r>
              <a:rPr lang="zh-CN" altLang="en-US"/>
              <a:t>实战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30DC6E-0718-4FF3-B9F6-AB624D0C86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1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EB8BEC-7836-4B1C-89FC-B87EA9DE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Metasploit</a:t>
            </a:r>
            <a:r>
              <a:rPr lang="zh-CN" altLang="en-US"/>
              <a:t>实战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E2CD04-096F-4034-8127-684A0F2890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31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64560D-0047-4AEA-A4E1-5861AB27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Metasploit</a:t>
            </a:r>
            <a:r>
              <a:rPr lang="zh-CN" altLang="en-US"/>
              <a:t>实战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804291-00E8-4E43-A294-FEEA44DB42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30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84573C-27F9-4C44-91EB-CCF07B4B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一次完整的渗透过程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9A0B5D-A617-4060-B4B4-DE2052E905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6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138A8B-E51C-420B-9CD8-2A37C9B3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323568-CAC7-433F-8548-22F54E8851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46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65F3F6-B53B-4BE1-95EF-39EFD76C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一次完整的渗透过程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A903D-E218-494D-83B8-F4E0EC33B8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C16AE5-0089-409D-B33A-A0A89E28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一次完整的渗透过程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86C4C8-C455-437A-BBCF-2FAD3F30F8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81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BB6B45-A9E8-4B7E-8BCE-51A3362F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一次完整的渗透过程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0AEEA6-6DC2-4C86-8238-147335D06D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75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86A60D-09DE-4349-818C-E5F89329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一次完整的渗透过程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BE7533-284A-49E4-9D07-8A4EE0AFD7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18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ED7092-6085-425C-9185-D9043D1D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More…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51C186-210C-4DFC-9184-E79345BFB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576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443103-70A2-4C25-80DD-EA6B3AC0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6DAA37-F246-44A9-ADA0-D1EE08C49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26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DE44AA-892B-41AC-85B3-E899302A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A8C559-7938-4E74-8B27-9B5C68FEF9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1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C3B5EF-35C4-4893-BC6C-16C6657E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3C6765-AB4D-49C5-9385-73FA5AB762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06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8F31DF-DCE8-4AFF-92C9-87C4D4A0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黑客攻击的流程</a:t>
            </a:r>
            <a:r>
              <a:rPr lang="en-US" altLang="zh-CN" b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—</a:t>
            </a:r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踩点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D4F0C8-9B62-40D8-8FC4-CF8AA21F24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01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Office PowerPoint</Application>
  <PresentationFormat>全屏显示(4:3)</PresentationFormat>
  <Paragraphs>55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3" baseType="lpstr">
      <vt:lpstr>等线</vt:lpstr>
      <vt:lpstr>等线 Light</vt:lpstr>
      <vt:lpstr>华文隶书</vt:lpstr>
      <vt:lpstr>华文中宋</vt:lpstr>
      <vt:lpstr>隶书</vt:lpstr>
      <vt:lpstr>Arial</vt:lpstr>
      <vt:lpstr>Times New Roman</vt:lpstr>
      <vt:lpstr>Office 主题​​</vt:lpstr>
      <vt:lpstr>/**  * @author  张立江  * @param email zhanglijiang@aliyun.com  */ public class 第0x02讲 网络攻击(I)—              黑客攻击流程 &amp; 渗透测试 extends  网 络 安 全{ }</vt:lpstr>
      <vt:lpstr>PowerPoint 演示文稿</vt:lpstr>
      <vt:lpstr>Contents</vt:lpstr>
      <vt:lpstr>PowerPoint 演示文稿</vt:lpstr>
      <vt:lpstr>黑客攻击的流程</vt:lpstr>
      <vt:lpstr>PowerPoint 演示文稿</vt:lpstr>
      <vt:lpstr>黑客攻击的流程</vt:lpstr>
      <vt:lpstr>黑客攻击的流程—踩点</vt:lpstr>
      <vt:lpstr>黑客攻击的流程—踩点</vt:lpstr>
      <vt:lpstr>黑客攻击的流程—踩点</vt:lpstr>
      <vt:lpstr>黑客攻击的流程—踩点</vt:lpstr>
      <vt:lpstr>PowerPoint 演示文稿</vt:lpstr>
      <vt:lpstr>黑客攻击的流程—踩点</vt:lpstr>
      <vt:lpstr>黑客攻击的流程—踩点</vt:lpstr>
      <vt:lpstr>Google Hacking/搜索引擎hacking</vt:lpstr>
      <vt:lpstr>Google Hacking/搜索引擎hacking</vt:lpstr>
      <vt:lpstr>Google Hacking/搜索引擎hacking</vt:lpstr>
      <vt:lpstr>Google Hacking/搜索引擎hacking</vt:lpstr>
      <vt:lpstr>Google Hacking/搜索引擎hacking</vt:lpstr>
      <vt:lpstr>黑客攻击的流程—踩点</vt:lpstr>
      <vt:lpstr>黑客攻击的流程—踩点</vt:lpstr>
      <vt:lpstr>黑客攻击的流程—踩点</vt:lpstr>
      <vt:lpstr>黑客攻击的流程—踩点</vt:lpstr>
      <vt:lpstr>黑客攻击的流程—踩点</vt:lpstr>
      <vt:lpstr>黑客攻击的流程—踩点</vt:lpstr>
      <vt:lpstr>黑客攻击的流程—踩点</vt:lpstr>
      <vt:lpstr>黑客攻击的流程—踩点</vt:lpstr>
      <vt:lpstr>黑客攻击的流程—踩点</vt:lpstr>
      <vt:lpstr>PowerPoint 演示文稿</vt:lpstr>
      <vt:lpstr>PowerPoint 演示文稿</vt:lpstr>
      <vt:lpstr>黑客攻击的流程—踩点</vt:lpstr>
      <vt:lpstr>黑客攻击的流程—踩点</vt:lpstr>
      <vt:lpstr>PowerPoint 演示文稿</vt:lpstr>
      <vt:lpstr>黑客攻击的流程—扫描（ch3）</vt:lpstr>
      <vt:lpstr>黑客攻击的流程—扫描（ch3）</vt:lpstr>
      <vt:lpstr>PowerPoint 演示文稿</vt:lpstr>
      <vt:lpstr>黑客攻击的流程—查点（ch3）</vt:lpstr>
      <vt:lpstr>PowerPoint 演示文稿</vt:lpstr>
      <vt:lpstr>攻击的实施</vt:lpstr>
      <vt:lpstr>利用系统实现缺陷-本地输入法</vt:lpstr>
      <vt:lpstr>利用应用实现缺陷-unicode解码漏洞</vt:lpstr>
      <vt:lpstr>Unicode解码漏洞演示</vt:lpstr>
      <vt:lpstr>攻击的善后阶段</vt:lpstr>
      <vt:lpstr>攻击的善后阶段</vt:lpstr>
      <vt:lpstr>PowerPoint 演示文稿</vt:lpstr>
      <vt:lpstr>渗透测试技术</vt:lpstr>
      <vt:lpstr>渗透测试技术</vt:lpstr>
      <vt:lpstr>渗透测试流程</vt:lpstr>
      <vt:lpstr>渗透测试框架--Metasploit(MSF)</vt:lpstr>
      <vt:lpstr>Metasploit体系框架</vt:lpstr>
      <vt:lpstr>Metasploit实战</vt:lpstr>
      <vt:lpstr>Metasploit使用实例</vt:lpstr>
      <vt:lpstr>Metasploit实战</vt:lpstr>
      <vt:lpstr>Metasploit实战</vt:lpstr>
      <vt:lpstr>Metasploit实战</vt:lpstr>
      <vt:lpstr>Metasploit实战</vt:lpstr>
      <vt:lpstr>Metasploit实战</vt:lpstr>
      <vt:lpstr>Metasploit实战</vt:lpstr>
      <vt:lpstr>一次完整的渗透过程</vt:lpstr>
      <vt:lpstr>一次完整的渗透过程</vt:lpstr>
      <vt:lpstr>一次完整的渗透过程</vt:lpstr>
      <vt:lpstr>一次完整的渗透过程</vt:lpstr>
      <vt:lpstr>一次完整的渗透过程</vt:lpstr>
      <vt:lpstr>More…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/**  * @author  张立江  * @param email zhanglijiang@aliyun.com  */ public class 第0x02讲 网络攻击(I)—              黑客攻击流程 &amp; 渗透测试 extends  网 络 安 全{ }</dc:title>
  <dc:creator>张 立江</dc:creator>
  <cp:lastModifiedBy>张 立江</cp:lastModifiedBy>
  <cp:revision>1</cp:revision>
  <dcterms:created xsi:type="dcterms:W3CDTF">2019-10-15T06:21:17Z</dcterms:created>
  <dcterms:modified xsi:type="dcterms:W3CDTF">2019-10-15T06:21:17Z</dcterms:modified>
</cp:coreProperties>
</file>